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735763" cy="985678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F449-B67B-4308-A477-B33EFE35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6097F-FE07-42D9-A5F4-282D6211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DC53-7AC2-49AA-BCBB-B98A4CB7ED3A}" type="datetimeFigureOut">
              <a:rPr lang="uk-UA" smtClean="0"/>
              <a:t>26.04.2018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53109-C777-4B7A-8BBA-98130E8E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3A167-009D-47C5-AA58-DA24638B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C8EC-6A08-47C4-8029-3E317CCFC8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393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9813E-EEC1-45E6-8DC0-0EA849CEE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6A3B8-A4B0-4CD3-90E9-BC04257C7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278D5-12DD-493D-A228-3158D2EB8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2DC53-7AC2-49AA-BCBB-B98A4CB7ED3A}" type="datetimeFigureOut">
              <a:rPr lang="uk-UA" smtClean="0"/>
              <a:t>26.04.2018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4FE91-5C3A-4FF7-BCE0-E4B09313F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50EF4-B1DD-4E90-8CCB-303FE2ECE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C8EC-6A08-47C4-8029-3E317CCFC8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91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9E94CF-60A9-4E7A-BBF5-CAB8CE27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0A305-5FDF-41E7-83DD-7AB3FF4862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AFAA59-FF39-4A32-81EC-E903A077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00031-9ED4-4C17-83FF-9E069824E4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68125"/>
      </p:ext>
    </p:extLst>
  </p:cSld>
  <p:clrMapOvr>
    <a:masterClrMapping/>
  </p:clrMapOvr>
  <p:transition spd="slow" advTm="2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D8BA66-78D3-4F38-B75F-D7071D6A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Інформатизація в освіті, як розпізнати проекти потрібні громадянам?</a:t>
            </a:r>
            <a:endParaRPr lang="uk-UA" sz="3200" b="1" i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FC760-FD3E-4829-841A-F91FE037F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97087"/>
      </p:ext>
    </p:extLst>
  </p:cSld>
  <p:clrMapOvr>
    <a:masterClrMapping/>
  </p:clrMapOvr>
  <p:transition spd="slow" advTm="2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057EA5-B712-4284-A7F1-7B6BC5F7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 і чому погано:</a:t>
            </a:r>
            <a:endParaRPr lang="uk-UA" sz="3200" b="1" i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0424A-ED35-4229-9494-5C438DBF97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2658"/>
      </p:ext>
    </p:extLst>
  </p:cSld>
  <p:clrMapOvr>
    <a:masterClrMapping/>
  </p:clrMapOvr>
  <p:transition spd="slow" advTm="2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20506C-F669-4EEC-B9A0-1A3D2605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 і чому добре:</a:t>
            </a:r>
            <a:endParaRPr lang="uk-UA" sz="3200" b="1" i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6863A-581A-4DDB-A1AC-FAEB242F4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40808"/>
      </p:ext>
    </p:extLst>
  </p:cSld>
  <p:clrMapOvr>
    <a:masterClrMapping/>
  </p:clrMapOvr>
  <p:transition spd="slow" advTm="2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11A257-D4C7-49C0-A617-2E494BCF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19C13-AF75-49D9-B5AC-89A08A68D3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9017"/>
      </p:ext>
    </p:extLst>
  </p:cSld>
  <p:clrMapOvr>
    <a:masterClrMapping/>
  </p:clrMapOvr>
  <p:transition spd="slow" advTm="200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A420BF-B6B6-4997-8A30-D81AB309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Корпоративна електронна пошта</a:t>
            </a:r>
            <a:endParaRPr lang="ru-RU" sz="4000" dirty="0">
              <a:solidFill>
                <a:srgbClr val="4782E3"/>
              </a:solidFill>
              <a:effectLst>
                <a:outerShdw blurRad="50800" dist="38100" dir="8100000" algn="tr" rotWithShape="0">
                  <a:srgbClr val="00B0F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FCF65-CDC0-4077-96CF-88EA5A5C56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12496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608D0E-DA8B-4C54-BDF1-3ECF0F26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Безкоштовні стандартні </a:t>
            </a:r>
            <a:br>
              <a:rPr lang="uk-UA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програми у хмарі:</a:t>
            </a:r>
            <a:br>
              <a:rPr lang="uk-UA" sz="3600"/>
            </a:br>
            <a:r>
              <a:rPr lang="en-US" sz="2700">
                <a:solidFill>
                  <a:srgbClr val="FF0000"/>
                </a:solidFill>
              </a:rPr>
              <a:t>Word</a:t>
            </a:r>
            <a:r>
              <a:rPr lang="en-US" sz="2700"/>
              <a:t>:</a:t>
            </a:r>
            <a:br>
              <a:rPr lang="en-US" sz="2700"/>
            </a:br>
            <a:r>
              <a:rPr lang="uk-UA" sz="2700"/>
              <a:t>Текстовий редактор</a:t>
            </a:r>
            <a:br>
              <a:rPr lang="en-US" sz="2700"/>
            </a:br>
            <a:r>
              <a:rPr lang="en-US" sz="2700">
                <a:solidFill>
                  <a:srgbClr val="FF0000"/>
                </a:solidFill>
              </a:rPr>
              <a:t>Excel</a:t>
            </a:r>
            <a:r>
              <a:rPr lang="uk-UA" sz="2700"/>
              <a:t>:</a:t>
            </a:r>
            <a:br>
              <a:rPr lang="uk-UA" sz="2700"/>
            </a:br>
            <a:r>
              <a:rPr lang="uk-UA" sz="2700"/>
              <a:t>Електронні таблиці</a:t>
            </a:r>
            <a:br>
              <a:rPr lang="uk-UA" sz="2700"/>
            </a:br>
            <a:r>
              <a:rPr lang="en-US" sz="2700">
                <a:solidFill>
                  <a:srgbClr val="FF0000"/>
                </a:solidFill>
              </a:rPr>
              <a:t>Power Point</a:t>
            </a:r>
            <a:r>
              <a:rPr lang="en-US" sz="2700"/>
              <a:t>:</a:t>
            </a:r>
            <a:br>
              <a:rPr lang="en-US" sz="2700"/>
            </a:br>
            <a:r>
              <a:rPr lang="uk-UA" sz="2700"/>
              <a:t>Виготовлення презентацій</a:t>
            </a:r>
            <a:br>
              <a:rPr lang="en-US" sz="2700"/>
            </a:br>
            <a:r>
              <a:rPr lang="en-US" sz="2700">
                <a:solidFill>
                  <a:srgbClr val="FF0000"/>
                </a:solidFill>
              </a:rPr>
              <a:t>OneNote</a:t>
            </a:r>
            <a:r>
              <a:rPr lang="uk-UA" sz="2700"/>
              <a:t>:</a:t>
            </a:r>
            <a:br>
              <a:rPr lang="uk-UA" sz="2700"/>
            </a:br>
            <a:r>
              <a:rPr lang="uk-UA" sz="2700"/>
              <a:t>Електронні документи</a:t>
            </a:r>
            <a:br>
              <a:rPr lang="en-US" sz="2700"/>
            </a:br>
            <a:r>
              <a:rPr lang="en-US" sz="2700">
                <a:solidFill>
                  <a:srgbClr val="FF0000"/>
                </a:solidFill>
              </a:rPr>
              <a:t>OutLook</a:t>
            </a:r>
            <a:r>
              <a:rPr lang="uk-UA" sz="2700"/>
              <a:t>:</a:t>
            </a:r>
            <a:br>
              <a:rPr lang="uk-UA" sz="2700"/>
            </a:br>
            <a:r>
              <a:rPr lang="uk-UA" sz="2700"/>
              <a:t>Електронна пошта</a:t>
            </a:r>
            <a:br>
              <a:rPr lang="uk-UA" sz="2700"/>
            </a:br>
            <a:r>
              <a:rPr lang="en-US" sz="2400">
                <a:solidFill>
                  <a:srgbClr val="FF0000"/>
                </a:solidFill>
              </a:rPr>
              <a:t>Lync</a:t>
            </a:r>
            <a:r>
              <a:rPr lang="en-US" sz="2400"/>
              <a:t>:</a:t>
            </a:r>
            <a:br>
              <a:rPr lang="en-US" sz="2400"/>
            </a:br>
            <a:r>
              <a:rPr lang="uk-UA" sz="2400"/>
              <a:t>Система відео-аудіо </a:t>
            </a:r>
            <a:br>
              <a:rPr lang="uk-UA" sz="2400"/>
            </a:br>
            <a:r>
              <a:rPr lang="uk-UA" sz="2400"/>
              <a:t>конференц зв’язку</a:t>
            </a:r>
            <a:br>
              <a:rPr lang="en-US" sz="2400"/>
            </a:br>
            <a:r>
              <a:rPr lang="en-US" sz="2400">
                <a:solidFill>
                  <a:srgbClr val="FF0000"/>
                </a:solidFill>
              </a:rPr>
              <a:t>SharePoint</a:t>
            </a:r>
            <a:r>
              <a:rPr lang="uk-UA" sz="2400"/>
              <a:t>:</a:t>
            </a:r>
            <a:br>
              <a:rPr lang="uk-UA" sz="2400"/>
            </a:br>
            <a:r>
              <a:rPr lang="uk-UA" sz="2400"/>
              <a:t>Система електронного документообігу</a:t>
            </a:r>
            <a:br>
              <a:rPr lang="uk-UA" sz="2700"/>
            </a:br>
            <a:endParaRPr lang="uk-UA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25BA2-B59B-499D-A72C-278CD70697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015"/>
      </p:ext>
    </p:extLst>
  </p:cSld>
  <p:clrMapOvr>
    <a:masterClrMapping/>
  </p:clrMapOvr>
  <p:transition spd="slow" advTm="2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820394-3CA4-4249-A5E6-D4CDD074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>
                <a:solidFill>
                  <a:srgbClr val="0070C0"/>
                </a:solidFill>
              </a:rPr>
              <a:t>Корпоративні сайти</a:t>
            </a:r>
            <a:endParaRPr lang="uk-UA" sz="3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64D87-7A62-41F3-AC80-DAB98A1DD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45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B29A0-A199-4F49-98A7-60368FF9E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4B6D4-199A-4C49-BFA4-C251AC41FE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9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7476F1-0763-4AB6-A75B-D497881F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C9935-9EF4-41A7-962D-131E6A8715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66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7F4F3F-10E3-4C92-883B-126EC5E2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39FB8-CE0A-4B1D-865D-1B1B13CB78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776456-20D8-48AC-9237-9891861D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100" b="1">
                <a:solidFill>
                  <a:srgbClr val="0070C0"/>
                </a:solidFill>
              </a:rPr>
              <a:t>Сучасний корпоративний коференц-зв’язок</a:t>
            </a:r>
            <a:br>
              <a:rPr lang="uk-UA" sz="3100" b="1">
                <a:solidFill>
                  <a:srgbClr val="0070C0"/>
                </a:solidFill>
              </a:rPr>
            </a:br>
            <a:br>
              <a:rPr lang="uk-UA" sz="3100" b="1">
                <a:solidFill>
                  <a:srgbClr val="0070C0"/>
                </a:solidFill>
              </a:rPr>
            </a:br>
            <a:r>
              <a:rPr lang="uk-UA" sz="3100">
                <a:solidFill>
                  <a:srgbClr val="0070C0"/>
                </a:solidFill>
              </a:rPr>
              <a:t>Корпоративна соціальна мережа</a:t>
            </a:r>
            <a:br>
              <a:rPr lang="uk-UA">
                <a:solidFill>
                  <a:srgbClr val="0070C0"/>
                </a:solidFill>
              </a:rPr>
            </a:b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4A5E0-66F2-4D87-8CA5-F52FBF9470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10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5AEF7D-DBA3-41C7-BCBE-40E7D821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/>
            <a:r>
              <a:rPr lang="uk-UA" sz="4800">
                <a:solidFill>
                  <a:srgbClr val="0070C0"/>
                </a:solidFill>
              </a:rPr>
              <a:t>Захист даних – </a:t>
            </a:r>
            <a:br>
              <a:rPr lang="uk-UA" sz="4800">
                <a:solidFill>
                  <a:srgbClr val="0070C0"/>
                </a:solidFill>
              </a:rPr>
            </a:br>
            <a:r>
              <a:rPr lang="en-US">
                <a:solidFill>
                  <a:srgbClr val="0070C0"/>
                </a:solidFill>
              </a:rPr>
              <a:t>GDPR for education</a:t>
            </a:r>
            <a:endParaRPr lang="uk-UA" sz="48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0C006-E182-4C80-BF33-FE4EDD00C2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6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C789D0-BC02-4E9F-8CE5-3753B5CA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algn="l"/>
            <a:r>
              <a:rPr lang="uk-UA" sz="3600">
                <a:solidFill>
                  <a:srgbClr val="0070C0"/>
                </a:solidFill>
              </a:rPr>
              <a:t>Основи захисту персональних даних (</a:t>
            </a:r>
            <a:r>
              <a:rPr lang="en-US" sz="3600">
                <a:solidFill>
                  <a:srgbClr val="0070C0"/>
                </a:solidFill>
              </a:rPr>
              <a:t>GDPR</a:t>
            </a:r>
            <a:r>
              <a:rPr lang="uk-UA" sz="3600">
                <a:solidFill>
                  <a:srgbClr val="0070C0"/>
                </a:solidFill>
              </a:rPr>
              <a:t>)</a:t>
            </a:r>
            <a:endParaRPr lang="uk-UA" sz="3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3977-030B-41F4-A804-2BAA56FEA9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40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E0F09F-8E98-47D9-90FE-C90E9142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algn="l"/>
            <a:r>
              <a:rPr lang="en-US" sz="2000"/>
              <a:t>(20</a:t>
            </a:r>
            <a:r>
              <a:rPr lang="uk-UA" sz="2000"/>
              <a:t>09</a:t>
            </a:r>
            <a:r>
              <a:rPr lang="en-US" sz="2000"/>
              <a:t>)</a:t>
            </a:r>
            <a:r>
              <a:rPr lang="uk-UA" sz="2000"/>
              <a:t> Дніпропетровського ліцею інформаційних технологій при ДНУ</a:t>
            </a:r>
            <a:br>
              <a:rPr lang="en-US" sz="2000"/>
            </a:br>
            <a:r>
              <a:rPr lang="en-US" sz="2000"/>
              <a:t>(2012) </a:t>
            </a:r>
            <a:r>
              <a:rPr lang="uk-UA" sz="2000"/>
              <a:t>Дніпропетровського національного університету ім. О. Гончара та його факультетів</a:t>
            </a:r>
            <a:br>
              <a:rPr lang="en-US" sz="2000"/>
            </a:br>
            <a:r>
              <a:rPr lang="en-US" sz="2000"/>
              <a:t>(2012) </a:t>
            </a:r>
            <a:r>
              <a:rPr lang="uk-UA" sz="2000"/>
              <a:t>Дніпропетровського міського поштового простору</a:t>
            </a:r>
            <a:br>
              <a:rPr lang="en-US" sz="2000"/>
            </a:br>
            <a:br>
              <a:rPr lang="en-US" sz="2000"/>
            </a:br>
            <a:endParaRPr lang="uk-UA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5ED28-0147-43C4-A94F-4ECCCAB326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0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98D36-D5FD-4EBF-ABE4-06620E5B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596B7-28EF-4C8F-93D3-7A9CEAEC69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160509-0138-4FCD-B477-8A167C05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uk-UA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Шкільні </a:t>
            </a:r>
            <a:br>
              <a:rPr lang="en-US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заклади</a:t>
            </a:r>
            <a:endParaRPr lang="uk-UA" sz="4000" dirty="0">
              <a:solidFill>
                <a:srgbClr val="4782E3"/>
              </a:solidFill>
              <a:effectLst>
                <a:outerShdw blurRad="50800" dist="38100" dir="8100000" algn="tr" rotWithShape="0">
                  <a:srgbClr val="00B0F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0436B-F079-4876-8791-BD217F3656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66375"/>
      </p:ext>
    </p:extLst>
  </p:cSld>
  <p:clrMapOvr>
    <a:masterClrMapping/>
  </p:clrMapOvr>
  <p:transition spd="slow" advTm="2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99047-1187-4543-AAD2-F377EF44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/>
            <a:r>
              <a:rPr lang="uk-UA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Законодавче підгрунтя</a:t>
            </a:r>
            <a:endParaRPr lang="uk-UA" sz="4000" dirty="0">
              <a:solidFill>
                <a:srgbClr val="4782E3"/>
              </a:solidFill>
              <a:effectLst>
                <a:outerShdw blurRad="50800" dist="38100" dir="8100000" algn="tr" rotWithShape="0">
                  <a:srgbClr val="00B0F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16BC8-54EB-44CD-BCA9-C702D51D6A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20809"/>
      </p:ext>
    </p:extLst>
  </p:cSld>
  <p:clrMapOvr>
    <a:masterClrMapping/>
  </p:clrMapOvr>
  <p:transition spd="slow" advTm="2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5538C8-DDFA-494C-AFD4-D85126670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/>
            <a:r>
              <a:rPr lang="uk-UA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Пропозиція</a:t>
            </a:r>
            <a:endParaRPr lang="uk-UA" sz="4000" dirty="0">
              <a:solidFill>
                <a:srgbClr val="4782E3"/>
              </a:solidFill>
              <a:effectLst>
                <a:outerShdw blurRad="50800" dist="38100" dir="8100000" algn="tr" rotWithShape="0">
                  <a:srgbClr val="00B0F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E40D3-0ADE-4068-AC20-196341ECE5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2838"/>
      </p:ext>
    </p:extLst>
  </p:cSld>
  <p:clrMapOvr>
    <a:masterClrMapping/>
  </p:clrMapOvr>
  <p:transition spd="slow" advTm="2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71108D-347A-4C75-AC54-3EA1A596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DE860-4422-4E16-B6E0-A94C201626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15885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F69870-CDE3-4621-8CD5-CCC76A1F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3378F-0F04-48AD-BD3F-FEB6D27EC2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44839"/>
      </p:ext>
    </p:extLst>
  </p:cSld>
  <p:clrMapOvr>
    <a:masterClrMapping/>
  </p:clrMapOvr>
  <p:transition spd="slow" advTm="2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B126BF-4A65-427B-81FA-F10F9D60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2ABE9-E79B-4119-9527-0F5AE2B627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DAFF2F-4B0F-41C1-9811-62A4EEF5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B00FC-C92C-48CC-A9BA-3A44F9D2B3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526ABE-18CA-4653-AB9D-DA15921B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EAC8F-F82A-4E11-8528-23FB1DB2D8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5307C6-EB71-4B22-BF56-CCFDCBA9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0B1C5-F1DD-49FF-B6F2-F9F9DDB9D9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38B54D-8194-4268-8547-492D249A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BFCD3-8CE1-420A-923D-7CC84217F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On-screen Show (4:3)</PresentationFormat>
  <Paragraphs>13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Інформатизація в освіті, як розпізнати проекти потрібні громадянам?</vt:lpstr>
      <vt:lpstr>Що і чому погано:</vt:lpstr>
      <vt:lpstr>Що і чому добре:</vt:lpstr>
      <vt:lpstr>PowerPoint Presentation</vt:lpstr>
      <vt:lpstr>Корпоративна електронна пошта</vt:lpstr>
      <vt:lpstr>Безкоштовні стандартні  програми у хмарі: Word: Текстовий редактор Excel: Електронні таблиці Power Point: Виготовлення презентацій OneNote: Електронні документи OutLook: Електронна пошта Lync: Система відео-аудіо  конференц зв’язку SharePoint: Система електронного документообігу </vt:lpstr>
      <vt:lpstr>Корпоративні сайти</vt:lpstr>
      <vt:lpstr>PowerPoint Presentation</vt:lpstr>
      <vt:lpstr>PowerPoint Presentation</vt:lpstr>
      <vt:lpstr>Сучасний корпоративний коференц-зв’язок  Корпоративна соціальна мережа </vt:lpstr>
      <vt:lpstr>Захист даних –  GDPR for education</vt:lpstr>
      <vt:lpstr>Основи захисту персональних даних (GDPR)</vt:lpstr>
      <vt:lpstr>(2009) Дніпропетровського ліцею інформаційних технологій при ДНУ (2012) Дніпропетровського національного університету ім. О. Гончара та його факультетів (2012) Дніпропетровського міського поштового простору  </vt:lpstr>
      <vt:lpstr>PowerPoint Presentation</vt:lpstr>
      <vt:lpstr>Шкільні  заклади</vt:lpstr>
      <vt:lpstr>Законодавче підгрунтя</vt:lpstr>
      <vt:lpstr>Пропозиція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Sergiy Grygoryev</dc:creator>
  <cp:lastModifiedBy>Sergiy Grygoryev</cp:lastModifiedBy>
  <cp:revision>1</cp:revision>
  <dcterms:created xsi:type="dcterms:W3CDTF">2018-04-26T05:55:44Z</dcterms:created>
  <dcterms:modified xsi:type="dcterms:W3CDTF">2018-04-26T05:55:44Z</dcterms:modified>
</cp:coreProperties>
</file>