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858C4-EA2E-4345-AC4A-EEAF83BE7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326CC0-906C-4EC7-A020-81ED81CB9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5B95-3769-482A-AC64-A78DD765DA26}" type="datetimeFigureOut">
              <a:rPr lang="uk-UA" smtClean="0"/>
              <a:t>07.12.2018</a:t>
            </a:fld>
            <a:endParaRPr lang="uk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EF71D-FFA4-4CE0-8CC2-7A54585C6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5605D-A459-468A-80CF-192483994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CE55C-55C3-4858-B513-665C27125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9909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51B31A-B1AD-475F-AC1C-5E0004A87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73D70-6D0D-483D-88AC-312CA51CB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13502-5615-4362-BDE1-443A28547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C5B95-3769-482A-AC64-A78DD765DA26}" type="datetimeFigureOut">
              <a:rPr lang="uk-UA" smtClean="0"/>
              <a:t>07.12.2018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3E2EF-5D8D-432A-A7C5-8273B338D1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5B86E-5110-487E-B99E-F13B8CD8C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CE55C-55C3-4858-B513-665C27125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748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B091E7-5346-445F-B92A-577364FBF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F1A31A-5AA1-4939-AD5B-0ECF0FCC4E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50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9D21CA-201E-4A03-A578-FD44385CA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C05C3D-3F8A-4C68-A2AF-35FFD3DD27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91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BE2F71-71C6-4FBC-A8DF-A95188CF7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4A6CCD-5CBA-4A58-B5B4-514D13593D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54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B7C2AD-4CE3-47E4-8F2A-EDDEC36B3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59468D-BAF5-43CE-BF57-850133D639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00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60B766-E4EF-4962-885B-1AF24FF3C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2F04BA-1867-44A3-A83C-B793861F3A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38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F6A5A4-0F6D-45E4-A418-74C178B5B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F957F7-FE37-43BE-BC7E-A2360C8DBA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60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0FD7C4-A56A-47CE-B08F-C5B49D3C5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Інформатизація в освіті, як розпізнати проекти потрібні школі та громадянам?</a:t>
            </a:r>
            <a:endParaRPr lang="uk-UA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C1DB6B-A441-423C-8042-439BE1769A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78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B13C4C-CA9A-456A-919A-13D08A1CE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Що і чому погано:</a:t>
            </a:r>
            <a:endParaRPr lang="uk-UA" sz="32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544898-0A5D-4CC7-A669-FEE716DFB9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33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0C6019-EEE5-44B5-B0BF-40B1C8319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Що і чому добре</a:t>
            </a:r>
            <a:r>
              <a:rPr lang="uk-UA" sz="3200" b="1" i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lang="uk-UA" sz="3200" b="1" i="1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D9743C-D7D1-4B92-824B-A227221825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57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62C0DF-D472-4CBF-A105-187A45A83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2E216E-12D9-43B4-8795-8A9B691D6E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80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EFEABE-18F7-41CA-B99A-3E3284BA2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FFB832-8AD8-4706-A115-84BF80419B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72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A7E5D1-3482-4091-824C-A1E284F7F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D7DAC3-0938-40BD-B227-63782DBCCE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19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41392B-20C4-468F-B898-7DD8104F6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8D6174-281D-40F5-868B-BBD3CF01CA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A46ED9-E1CA-48E4-9B38-C871C55D2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1BE5AC-A376-4442-806D-C2597B0479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61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F45C14-DC6A-4EFC-9908-FF0E0B556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C4F9EB-DB45-47D3-8114-C38E149B85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67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1352DF-4753-4C07-99FA-BC304B8E9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1937B3-9B47-4F12-B7A2-6FA66BF92A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81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35ED16-9880-488E-BC91-0133B6BB0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D11CF2-0AB1-4CDF-95FF-EE09790C1F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75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DADD1E-9D73-40D4-AEFF-DA9796F8A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81DA20-9031-411C-B9F6-518B5DC0F9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94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E92680-E12A-4841-95E9-E915386F4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02C754-CEEB-4CF8-A9EB-533CB1B0E7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0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1BAC96-FF00-4374-8D97-9CAFC9773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D18776-D299-473B-8FD9-DE78F77256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30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Widescreen</PresentationFormat>
  <Paragraphs>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Інформатизація в освіті, як розпізнати проекти потрібні школі та громадянам?</vt:lpstr>
      <vt:lpstr>Що і чому погано:</vt:lpstr>
      <vt:lpstr>Що і чому добре: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Sergiy Grygoryev</dc:creator>
  <cp:lastModifiedBy>Sergiy Grygoryev</cp:lastModifiedBy>
  <cp:revision>1</cp:revision>
  <dcterms:created xsi:type="dcterms:W3CDTF">2018-12-07T16:25:39Z</dcterms:created>
  <dcterms:modified xsi:type="dcterms:W3CDTF">2018-12-07T16:25:39Z</dcterms:modified>
</cp:coreProperties>
</file>