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735763" cy="985678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FF5E1-1243-4D9D-9C4D-3068AC3CD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ABC19F-83B1-45C9-96BC-351EDDF19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4E51E-97CA-41BC-93B8-872C17C25337}" type="datetimeFigureOut">
              <a:rPr lang="uk-UA" smtClean="0"/>
              <a:t>16.08.2019</a:t>
            </a:fld>
            <a:endParaRPr lang="uk-U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D753-34EA-4F7B-A999-3A024BC0C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AE1F6E-7A68-4ADA-ACFB-21DB876DC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0302D-274F-4501-9CFD-F41F618CE6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964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685A11-F5EC-4723-958E-920EDD22B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C137C-99A3-420F-9BCF-C91E5E715C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AC49A3-F798-48DF-88DF-AC903E9448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4E51E-97CA-41BC-93B8-872C17C25337}" type="datetimeFigureOut">
              <a:rPr lang="uk-UA" smtClean="0"/>
              <a:t>16.08.2019</a:t>
            </a:fld>
            <a:endParaRPr lang="uk-U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F063F-CE09-4D6E-AFEA-E529913CAA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6270D-AA50-42B5-91A4-E23440C3E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0302D-274F-4501-9CFD-F41F618CE6D0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989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dnz000@dnepredu.dp.ua" TargetMode="External"/><Relationship Id="rId2" Type="http://schemas.openxmlformats.org/officeDocument/2006/relationships/hyperlink" Target="mailto:sz000@dnepredu.dp.u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hyperlink" Target="mailto:live@dnepredu.dp.ua" TargetMode="External"/><Relationship Id="rId4" Type="http://schemas.openxmlformats.org/officeDocument/2006/relationships/hyperlink" Target="http://www.dnepredu.dp.ua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B743252-8489-478E-BC4F-04D4534CC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263D3-807D-4E3A-AE94-809DCF91EE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77DFE1D-ED2E-4D9A-9ED0-FC7974878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805367-FCCC-4DDA-97B5-B516ABD2D6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41249"/>
      </p:ext>
    </p:extLst>
  </p:cSld>
  <p:clrMapOvr>
    <a:masterClrMapping/>
  </p:clrMapOvr>
  <p:transition spd="slow" advTm="2000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FE27D2-570C-4052-892E-E74D6B06D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7C348A-0355-46B9-A1DF-2154332CED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57236"/>
      </p:ext>
    </p:extLst>
  </p:cSld>
  <p:clrMapOvr>
    <a:masterClrMapping/>
  </p:clrMapOvr>
  <p:transition spd="slow" advTm="2000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CB5DAE-FA46-4656-AED7-984BDF55D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913CE-17EC-476E-8F50-DFFB48F4CF5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172698"/>
      </p:ext>
    </p:extLst>
  </p:cSld>
  <p:clrMapOvr>
    <a:masterClrMapping/>
  </p:clrMapOvr>
  <p:transition spd="slow" advTm="2000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700E02-C784-481D-9A55-8CE74E483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0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Комп’ютер в мережі</a:t>
            </a:r>
            <a:endParaRPr lang="ru-RU" sz="4000" dirty="0">
              <a:solidFill>
                <a:srgbClr val="4782E3"/>
              </a:solidFill>
              <a:effectLst>
                <a:outerShdw blurRad="50800" dist="38100" dir="8100000" algn="tr" rotWithShape="0">
                  <a:srgbClr val="00B0F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1D6F9A-EAD5-475E-9885-DCE9CA028C5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86368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BA8E25-D872-48C0-8705-99D7459A8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5BACAC-4073-41C0-8709-D5D0E286F4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31571"/>
      </p:ext>
    </p:extLst>
  </p:cSld>
  <p:clrMapOvr>
    <a:masterClrMapping/>
  </p:clrMapOvr>
  <p:transition spd="slow" advTm="2000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7C2D5D-1F2E-43D7-B930-860AEDEB6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0E079-38BB-4164-8236-A786134D67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08483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E4BE9E-633D-4B80-88E7-18D296B25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69CA03-0C08-406B-A335-029B68955B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28450"/>
      </p:ext>
    </p:extLst>
  </p:cSld>
  <p:clrMapOvr>
    <a:masterClrMapping/>
  </p:clrMapOvr>
  <p:transition spd="slow" advTm="2000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5E41DC-3246-4D42-88FC-F4BCBF1D5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2880" indent="0" algn="ctr">
              <a:buNone/>
            </a:pPr>
            <a:r>
              <a:rPr lang="uk-UA" sz="4800"/>
              <a:t>Створення Дніпропетровського міського поштового простору</a:t>
            </a:r>
            <a:endParaRPr lang="uk-UA" sz="4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76CCE0-F7DE-4398-A57C-391677774C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34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A9D66F-0A8F-45E8-B9AA-91CA0FB9C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Уніфіковані адреси </a:t>
            </a:r>
            <a:br>
              <a:rPr lang="uk-UA"/>
            </a:br>
            <a:r>
              <a:rPr lang="uk-UA"/>
              <a:t>середніх навчальних закладів:</a:t>
            </a:r>
            <a:br>
              <a:rPr lang="en-US"/>
            </a:br>
            <a:r>
              <a:rPr lang="en-US">
                <a:solidFill>
                  <a:schemeClr val="bg2">
                    <a:lumMod val="50000"/>
                  </a:schemeClr>
                </a:solidFill>
                <a:hlinkClick r:id="rId2"/>
              </a:rPr>
              <a:t>sz000@dnepredu.dp.ua</a:t>
            </a:r>
            <a:br>
              <a:rPr lang="ru-RU">
                <a:solidFill>
                  <a:schemeClr val="bg2">
                    <a:lumMod val="50000"/>
                  </a:schemeClr>
                </a:solidFill>
              </a:rPr>
            </a:br>
            <a:r>
              <a:rPr lang="uk-UA"/>
              <a:t>дошкільних закладів:</a:t>
            </a:r>
            <a:br>
              <a:rPr lang="en-US">
                <a:solidFill>
                  <a:schemeClr val="bg2">
                    <a:lumMod val="50000"/>
                  </a:schemeClr>
                </a:solidFill>
              </a:rPr>
            </a:br>
            <a:r>
              <a:rPr lang="en-US">
                <a:solidFill>
                  <a:schemeClr val="bg2">
                    <a:lumMod val="50000"/>
                  </a:schemeClr>
                </a:solidFill>
                <a:hlinkClick r:id="rId3"/>
              </a:rPr>
              <a:t>dnz000@dnepredu.dp.ua</a:t>
            </a:r>
            <a:br>
              <a:rPr lang="ru-RU">
                <a:solidFill>
                  <a:schemeClr val="bg2">
                    <a:lumMod val="50000"/>
                  </a:schemeClr>
                </a:solidFill>
              </a:rPr>
            </a:br>
            <a:br>
              <a:rPr lang="ru-RU">
                <a:solidFill>
                  <a:schemeClr val="bg2">
                    <a:lumMod val="50000"/>
                  </a:schemeClr>
                </a:solidFill>
              </a:rPr>
            </a:br>
            <a:r>
              <a:rPr lang="uk-UA">
                <a:solidFill>
                  <a:schemeClr val="bg2">
                    <a:lumMod val="50000"/>
                  </a:schemeClr>
                </a:solidFill>
              </a:rPr>
              <a:t>Сайт допомоги:</a:t>
            </a:r>
            <a:br>
              <a:rPr lang="uk-UA">
                <a:solidFill>
                  <a:schemeClr val="bg2">
                    <a:lumMod val="50000"/>
                  </a:schemeClr>
                </a:solidFill>
              </a:rPr>
            </a:br>
            <a:r>
              <a:rPr lang="en-US">
                <a:solidFill>
                  <a:schemeClr val="bg2">
                    <a:lumMod val="50000"/>
                  </a:schemeClr>
                </a:solidFill>
                <a:hlinkClick r:id="rId4"/>
              </a:rPr>
              <a:t>www.dnepredu.dp.ua</a:t>
            </a:r>
            <a:br>
              <a:rPr lang="en-US">
                <a:solidFill>
                  <a:schemeClr val="bg2">
                    <a:lumMod val="50000"/>
                  </a:schemeClr>
                </a:solidFill>
              </a:rPr>
            </a:br>
            <a:r>
              <a:rPr lang="uk-UA">
                <a:solidFill>
                  <a:schemeClr val="bg2">
                    <a:lumMod val="50000"/>
                  </a:schemeClr>
                </a:solidFill>
              </a:rPr>
              <a:t>Служба підтримки</a:t>
            </a:r>
            <a:r>
              <a:rPr lang="en-US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uk-UA">
                <a:solidFill>
                  <a:schemeClr val="bg2">
                    <a:lumMod val="50000"/>
                  </a:schemeClr>
                </a:solidFill>
              </a:rPr>
              <a:t>користувачів:</a:t>
            </a:r>
            <a:br>
              <a:rPr lang="uk-UA">
                <a:solidFill>
                  <a:schemeClr val="bg2">
                    <a:lumMod val="50000"/>
                  </a:schemeClr>
                </a:solidFill>
              </a:rPr>
            </a:br>
            <a:r>
              <a:rPr lang="en-US">
                <a:solidFill>
                  <a:schemeClr val="bg2">
                    <a:lumMod val="50000"/>
                  </a:schemeClr>
                </a:solidFill>
                <a:hlinkClick r:id="rId5"/>
              </a:rPr>
              <a:t>live@dnepredu.dp.ua</a:t>
            </a:r>
            <a:br>
              <a:rPr lang="en-US">
                <a:solidFill>
                  <a:schemeClr val="bg2">
                    <a:lumMod val="50000"/>
                  </a:schemeClr>
                </a:solidFill>
              </a:rPr>
            </a:br>
            <a:endParaRPr lang="uk-UA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462E0-E50D-4B20-8A1F-CCB612C80A42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22629"/>
      </p:ext>
    </p:extLst>
  </p:cSld>
  <p:clrMapOvr>
    <a:masterClrMapping/>
  </p:clrMapOvr>
  <p:transition spd="slow" advTm="2000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BE5571-7BA6-4B77-B22B-35D4C699A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000" b="1">
                <a:solidFill>
                  <a:srgbClr val="0070C0"/>
                </a:solidFill>
              </a:rPr>
              <a:t>Дослідно-експериментальна робота ЛІТ</a:t>
            </a:r>
            <a:endParaRPr lang="uk-UA" sz="30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F7DB4B-7BB9-4BBE-8539-B578840692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25701"/>
      </p:ext>
    </p:extLst>
  </p:cSld>
  <p:clrMapOvr>
    <a:masterClrMapping/>
  </p:clrMapOvr>
  <p:transition spd="slow" advTm="2000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8EA91A-E506-4280-B37F-26E3B93CF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Засоби комунікації</a:t>
            </a:r>
            <a:br>
              <a:rPr lang="uk-UA" sz="40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uk-UA" sz="18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Навчальний процес, як комунікація між основними групами учасників:</a:t>
            </a:r>
            <a:br>
              <a:rPr lang="uk-UA" sz="18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uk-UA" sz="18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адміністрація, вчителі, учні, їх батьки</a:t>
            </a:r>
            <a:br>
              <a:rPr lang="uk-UA" sz="18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uk-UA" sz="18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Створення навичок спілкування.</a:t>
            </a:r>
            <a:endParaRPr lang="uk-UA" sz="1800" dirty="0">
              <a:solidFill>
                <a:srgbClr val="4782E3"/>
              </a:solidFill>
              <a:effectLst>
                <a:outerShdw blurRad="50800" dist="38100" dir="8100000" algn="tr" rotWithShape="0">
                  <a:srgbClr val="00B0F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A814E-725F-470D-B48E-2BEA9CD205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25833"/>
      </p:ext>
    </p:extLst>
  </p:cSld>
  <p:clrMapOvr>
    <a:masterClrMapping/>
  </p:clrMapOvr>
  <p:transition spd="slow" advTm="2000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C9AA4F-D55D-4E34-A56A-C3BB4A289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3000" b="1">
                <a:solidFill>
                  <a:srgbClr val="0070C0"/>
                </a:solidFill>
              </a:rPr>
              <a:t>ЛІТ – </a:t>
            </a:r>
            <a:r>
              <a:rPr lang="en-US" sz="3000" b="1">
                <a:solidFill>
                  <a:srgbClr val="0070C0"/>
                </a:solidFill>
              </a:rPr>
              <a:t>Showcase School 2014-2015</a:t>
            </a:r>
            <a:endParaRPr lang="uk-UA" sz="30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BB551-E974-415C-9E49-9C3F7595B3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08925"/>
      </p:ext>
    </p:extLst>
  </p:cSld>
  <p:clrMapOvr>
    <a:masterClrMapping/>
  </p:clrMapOvr>
  <p:transition spd="slow" advTm="2000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C9A15C-4FA2-4D81-A03C-3CF56486C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>
                <a:solidFill>
                  <a:srgbClr val="0070C0"/>
                </a:solidFill>
              </a:rPr>
            </a:br>
            <a:r>
              <a:rPr lang="uk-UA" b="1">
                <a:solidFill>
                  <a:srgbClr val="0070C0"/>
                </a:solidFill>
              </a:rPr>
              <a:t>Перший фестиваль робототехніки </a:t>
            </a:r>
            <a:br>
              <a:rPr lang="uk-UA">
                <a:solidFill>
                  <a:srgbClr val="0070C0"/>
                </a:solidFill>
              </a:rPr>
            </a:br>
            <a:r>
              <a:rPr lang="uk-UA" b="1">
                <a:solidFill>
                  <a:srgbClr val="0070C0"/>
                </a:solidFill>
              </a:rPr>
              <a:t>у Дніпропетровську</a:t>
            </a:r>
            <a:r>
              <a:rPr lang="uk-UA">
                <a:solidFill>
                  <a:srgbClr val="0070C0"/>
                </a:solidFill>
              </a:rPr>
              <a:t> </a:t>
            </a:r>
            <a:endParaRPr lang="uk-UA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C34AE6-F9C1-4002-80D6-E8AC8EBBEE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84653"/>
      </p:ext>
    </p:extLst>
  </p:cSld>
  <p:clrMapOvr>
    <a:masterClrMapping/>
  </p:clrMapOvr>
  <p:transition spd="slow" advTm="2000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DA68AA6-5A53-4BA6-B021-2A094086A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uk-UA" sz="3300" b="1">
                <a:solidFill>
                  <a:srgbClr val="0070C0"/>
                </a:solidFill>
              </a:rPr>
              <a:t>Розумний дім-місто-заклад</a:t>
            </a:r>
            <a:endParaRPr lang="uk-UA" sz="33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22716-C9F5-4D1E-87B9-2D7E7A09AF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05600"/>
      </p:ext>
    </p:extLst>
  </p:cSld>
  <p:clrMapOvr>
    <a:masterClrMapping/>
  </p:clrMapOvr>
  <p:transition spd="slow" advTm="2000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8E2503-D834-4B6B-8244-AF4F228CA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1DC51-4ABB-4E58-80A2-865CB55490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86542"/>
      </p:ext>
    </p:extLst>
  </p:cSld>
  <p:clrMapOvr>
    <a:masterClrMapping/>
  </p:clrMapOvr>
  <p:transition spd="slow" advTm="2000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6080C6-CE2F-4C86-BAF7-ADAC042736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3225">
                <a:solidFill>
                  <a:srgbClr val="0070C0"/>
                </a:solidFill>
              </a:rPr>
              <a:t>Портали </a:t>
            </a:r>
            <a:r>
              <a:rPr lang="en-US" sz="3225">
                <a:solidFill>
                  <a:srgbClr val="0070C0"/>
                </a:solidFill>
              </a:rPr>
              <a:t>Office 365</a:t>
            </a:r>
            <a:endParaRPr lang="uk-UA" sz="3225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4BB33-19D7-47A8-89B4-DC896EC69A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88261"/>
      </p:ext>
    </p:extLst>
  </p:cSld>
  <p:clrMapOvr>
    <a:masterClrMapping/>
  </p:clrMapOvr>
  <p:transition spd="slow" advTm="2000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091FCF-1129-4896-9B89-47BD69F83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>
                <a:solidFill>
                  <a:srgbClr val="0070C0"/>
                </a:solidFill>
              </a:rPr>
              <a:t>Вебінари </a:t>
            </a:r>
            <a:r>
              <a:rPr lang="en-US" b="1">
                <a:solidFill>
                  <a:srgbClr val="0070C0"/>
                </a:solidFill>
              </a:rPr>
              <a:t>Microsoft 2015</a:t>
            </a:r>
            <a:br>
              <a:rPr lang="en-US">
                <a:solidFill>
                  <a:srgbClr val="0070C0"/>
                </a:solidFill>
              </a:rPr>
            </a:br>
            <a:br>
              <a:rPr lang="en-US">
                <a:solidFill>
                  <a:srgbClr val="0070C0"/>
                </a:solidFill>
              </a:rPr>
            </a:br>
            <a:br>
              <a:rPr lang="en-US">
                <a:solidFill>
                  <a:srgbClr val="0070C0"/>
                </a:solidFill>
              </a:rPr>
            </a:br>
            <a:r>
              <a:rPr lang="en-US" sz="2400">
                <a:solidFill>
                  <a:srgbClr val="0070C0"/>
                </a:solidFill>
              </a:rPr>
              <a:t>www.dnepredu.dp.ua</a:t>
            </a:r>
            <a:br>
              <a:rPr lang="uk-UA" sz="2400">
                <a:solidFill>
                  <a:srgbClr val="00B0F0"/>
                </a:solidFill>
              </a:rPr>
            </a:br>
            <a:endParaRPr lang="uk-UA" sz="2400" dirty="0">
              <a:solidFill>
                <a:srgbClr val="00B0F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07A09-2E7D-4732-A42D-22F96060E4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34650"/>
      </p:ext>
    </p:extLst>
  </p:cSld>
  <p:clrMapOvr>
    <a:masterClrMapping/>
  </p:clrMapOvr>
  <p:transition spd="slow" advTm="2000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0C2B2C-C888-4D8A-A79B-E1525927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6CFA3A-BBBD-4CD4-B166-A05D640A1D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92934"/>
      </p:ext>
    </p:extLst>
  </p:cSld>
  <p:clrMapOvr>
    <a:masterClrMapping/>
  </p:clrMapOvr>
  <p:transition spd="slow" advTm="2000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4D2763-2EF3-497B-AA06-73E9976C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sz="28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Встановлення довіри між освітніми доменами</a:t>
            </a:r>
            <a:br>
              <a:rPr lang="en-US" sz="28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uk-UA" sz="2800">
                <a:solidFill>
                  <a:srgbClr val="4782E3"/>
                </a:solidFill>
                <a:effectLst>
                  <a:outerShdw blurRad="50800" dist="38100" dir="8100000" algn="tr" rotWithShape="0">
                    <a:srgbClr val="00B0F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для зручної та безпечної роботи</a:t>
            </a:r>
            <a:endParaRPr lang="uk-UA" sz="2800" dirty="0">
              <a:solidFill>
                <a:srgbClr val="4782E3"/>
              </a:solidFill>
              <a:effectLst>
                <a:outerShdw blurRad="50800" dist="38100" dir="8100000" algn="tr" rotWithShape="0">
                  <a:srgbClr val="00B0F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30FDEA-CF34-4714-A5DF-81121E21F3A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91734"/>
      </p:ext>
    </p:extLst>
  </p:cSld>
  <p:clrMapOvr>
    <a:masterClrMapping/>
  </p:clrMapOvr>
  <p:transition spd="slow" advTm="2000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A182AD0-341E-46D1-8830-EBADDCA8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23A86-4935-4494-BA69-F84D2FDE7F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2356"/>
      </p:ext>
    </p:extLst>
  </p:cSld>
  <p:clrMapOvr>
    <a:masterClrMapping/>
  </p:clrMapOvr>
  <p:transition spd="slow" advTm="2000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B1E50D-8C27-4581-AF33-C0E165440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7DCF46-F979-422A-B85C-92A2C0E2E6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76659"/>
      </p:ext>
    </p:extLst>
  </p:cSld>
  <p:clrMapOvr>
    <a:masterClrMapping/>
  </p:clrMapOvr>
  <p:transition spd="slow" advTm="2000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847101A-0934-4629-9911-2F437FEA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741ADC-2B9E-4ED7-B1F0-469B076DC4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15035"/>
      </p:ext>
    </p:extLst>
  </p:cSld>
  <p:clrMapOvr>
    <a:masterClrMapping/>
  </p:clrMapOvr>
  <p:transition spd="slow" advTm="2000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CA8528-A244-43BE-8555-AE920F410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D05CB0-A278-4EA2-AA33-DB6B2E90CA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86922"/>
      </p:ext>
    </p:extLst>
  </p:cSld>
  <p:clrMapOvr>
    <a:masterClrMapping/>
  </p:clrMapOvr>
  <p:transition spd="slow" advTm="2000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8D10F9-7511-4550-AC7C-4BC123DFB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FE73C9-6C19-47B8-9BDA-34151E1AD6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311577"/>
      </p:ext>
    </p:extLst>
  </p:cSld>
  <p:clrMapOvr>
    <a:masterClrMapping/>
  </p:clrMapOvr>
  <p:transition spd="slow" advTm="2000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7CB33C-DE73-48CA-972F-94FC80427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A8A33E-9EF4-4339-9C93-6957827BFF3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161744"/>
      </p:ext>
    </p:extLst>
  </p:cSld>
  <p:clrMapOvr>
    <a:masterClrMapping/>
  </p:clrMapOvr>
  <p:transition spd="slow" advTm="2000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DF0C164-29A0-4265-8EB6-600D5B7FD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63A3DF-B817-4337-8377-FB335AA72B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682297"/>
      </p:ext>
    </p:extLst>
  </p:cSld>
  <p:clrMapOvr>
    <a:masterClrMapping/>
  </p:clrMapOvr>
  <p:transition spd="slow" advTm="2000"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</Words>
  <Application>Microsoft Office PowerPoint</Application>
  <PresentationFormat>On-screen Show (4:3)</PresentationFormat>
  <Paragraphs>11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Засоби комунікації Навчальний процес, як комунікація між основними групами учасників: адміністрація, вчителі, учні, їх батьки Створення навичок спілкування.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Комп’ютер в мережі</vt:lpstr>
      <vt:lpstr>PowerPoint Presentation</vt:lpstr>
      <vt:lpstr>PowerPoint Presentation</vt:lpstr>
      <vt:lpstr>PowerPoint Presentation</vt:lpstr>
      <vt:lpstr>Створення Дніпропетровського міського поштового простору</vt:lpstr>
      <vt:lpstr>Уніфіковані адреси  середніх навчальних закладів: sz000@dnepredu.dp.ua дошкільних закладів: dnz000@dnepredu.dp.ua  Сайт допомоги: www.dnepredu.dp.ua Служба підтримки користувачів: live@dnepredu.dp.ua </vt:lpstr>
      <vt:lpstr>Дослідно-експериментальна робота ЛІТ</vt:lpstr>
      <vt:lpstr>ЛІТ – Showcase School 2014-2015</vt:lpstr>
      <vt:lpstr> Перший фестиваль робототехніки  у Дніпропетровську </vt:lpstr>
      <vt:lpstr>Розумний дім-місто-заклад</vt:lpstr>
      <vt:lpstr>PowerPoint Presentation</vt:lpstr>
      <vt:lpstr>Портали Office 365</vt:lpstr>
      <vt:lpstr>Вебінари Microsoft 2015   www.dnepredu.dp.ua </vt:lpstr>
      <vt:lpstr>PowerPoint Presentation</vt:lpstr>
      <vt:lpstr>Встановлення довіри між освітніми доменами для зручної та безпечної роботи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Sergiy Grygoryev</dc:creator>
  <cp:lastModifiedBy>Sergiy Grygoryev</cp:lastModifiedBy>
  <cp:revision>1</cp:revision>
  <dcterms:created xsi:type="dcterms:W3CDTF">2019-08-16T10:37:58Z</dcterms:created>
  <dcterms:modified xsi:type="dcterms:W3CDTF">2019-08-16T10:37:58Z</dcterms:modified>
</cp:coreProperties>
</file>